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62" r:id="rId6"/>
    <p:sldId id="258" r:id="rId7"/>
    <p:sldId id="259" r:id="rId8"/>
    <p:sldId id="260" r:id="rId9"/>
    <p:sldId id="263" r:id="rId10"/>
    <p:sldId id="257" r:id="rId11"/>
    <p:sldId id="264" r:id="rId12"/>
    <p:sldId id="261" r:id="rId13"/>
    <p:sldId id="265" r:id="rId14"/>
    <p:sldId id="266" r:id="rId15"/>
    <p:sldId id="267" r:id="rId16"/>
    <p:sldId id="268" r:id="rId17"/>
    <p:sldId id="269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10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1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33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867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11013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2583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52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833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4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46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17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78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87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04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363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5686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549135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32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49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639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21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41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056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66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37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704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41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361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0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218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756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730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07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1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7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24D743-3CFB-40FD-9E62-7C37B08FA794}" type="datetimeFigureOut">
              <a:rPr lang="ru-RU" smtClean="0">
                <a:solidFill>
                  <a:srgbClr val="575F6D"/>
                </a:solidFill>
              </a:rPr>
              <a:pPr/>
              <a:t>04.09.2015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D34DB8-9A92-4EDA-8661-7999C61BA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77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6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50848" y="890016"/>
            <a:ext cx="62301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МДОУ «Детский сад № 223»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Мастер-класс для педагогов 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г. Ярославля</a:t>
            </a:r>
          </a:p>
          <a:p>
            <a:pPr algn="ctr"/>
            <a:endParaRPr lang="ru-RU" sz="2800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Тема: «Нетрадиционные техники </a:t>
            </a:r>
            <a:r>
              <a:rPr lang="ru-RU" sz="2800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изодеятельности</a:t>
            </a:r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с детьми дошкольного возраста»</a:t>
            </a:r>
          </a:p>
          <a:p>
            <a:pPr algn="ctr"/>
            <a:endParaRPr lang="ru-RU" sz="2800" dirty="0">
              <a:solidFill>
                <a:srgbClr val="0070C0"/>
              </a:solidFill>
            </a:endParaRPr>
          </a:p>
          <a:p>
            <a:pPr algn="r"/>
            <a:r>
              <a:rPr lang="ru-RU" sz="2800" dirty="0" smtClean="0">
                <a:solidFill>
                  <a:srgbClr val="7030A0"/>
                </a:solidFill>
              </a:rPr>
              <a:t>Старший воспитатель Борзова С.С.</a:t>
            </a:r>
          </a:p>
          <a:p>
            <a:pPr algn="r"/>
            <a:r>
              <a:rPr lang="ru-RU" sz="2800" dirty="0" smtClean="0">
                <a:solidFill>
                  <a:srgbClr val="7030A0"/>
                </a:solidFill>
              </a:rPr>
              <a:t>Воспитатель Анисимова С.Ю.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82624" y="950976"/>
            <a:ext cx="5675376" cy="3606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76200" indent="254000" fontAlgn="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 детьми младшего дошкольного возраста рекомендуется использовать:</a:t>
            </a:r>
            <a:endParaRPr lang="ru-RU" sz="2800" dirty="0">
              <a:ea typeface="Calibri"/>
              <a:cs typeface="Times New Roman"/>
            </a:endParaRPr>
          </a:p>
          <a:p>
            <a:pPr marL="342900" marR="66675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рисование пальчиками;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2D2A2A"/>
                </a:solidFill>
                <a:latin typeface="Times New Roman"/>
                <a:ea typeface="Times New Roman"/>
                <a:cs typeface="Times New Roman"/>
              </a:rPr>
              <a:t>рисование ватными палочками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2D2A2A"/>
                </a:solidFill>
                <a:latin typeface="Times New Roman"/>
                <a:ea typeface="Times New Roman"/>
                <a:cs typeface="Times New Roman"/>
              </a:rPr>
              <a:t>тычок жесткой полусухой кистью</a:t>
            </a:r>
            <a:endParaRPr lang="ru-RU" sz="2800" dirty="0">
              <a:ea typeface="Calibri"/>
              <a:cs typeface="Times New Roman"/>
            </a:endParaRPr>
          </a:p>
          <a:p>
            <a:pPr marL="342900" marR="66675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рисование ладошками. 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308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1273795"/>
            <a:ext cx="4572000" cy="43104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6200" marR="76200" indent="254000" fontAlgn="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Детей среднего дошкольного возраста можно знакомить с более сложными техниками:</a:t>
            </a:r>
            <a:endParaRPr lang="ru-RU" dirty="0">
              <a:ea typeface="Calibri"/>
              <a:cs typeface="Times New Roman"/>
            </a:endParaRPr>
          </a:p>
          <a:p>
            <a:pPr marL="342900" marR="66675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печать поролоном; </a:t>
            </a:r>
            <a:endParaRPr lang="ru-RU" dirty="0">
              <a:ea typeface="Calibri"/>
              <a:cs typeface="Times New Roman"/>
            </a:endParaRPr>
          </a:p>
          <a:p>
            <a:pPr marL="342900" marR="66675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печать пробками; </a:t>
            </a:r>
            <a:endParaRPr lang="ru-RU" dirty="0">
              <a:ea typeface="Calibri"/>
              <a:cs typeface="Times New Roman"/>
            </a:endParaRPr>
          </a:p>
          <a:p>
            <a:pPr marL="342900" marR="66675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восковые мелки + акварель; </a:t>
            </a:r>
            <a:endParaRPr lang="ru-RU" dirty="0">
              <a:ea typeface="Calibri"/>
              <a:cs typeface="Times New Roman"/>
            </a:endParaRPr>
          </a:p>
          <a:p>
            <a:pPr marL="342900" marR="66675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свеча + акварель; </a:t>
            </a:r>
            <a:endParaRPr lang="ru-RU" dirty="0">
              <a:ea typeface="Calibri"/>
              <a:cs typeface="Times New Roman"/>
            </a:endParaRPr>
          </a:p>
          <a:p>
            <a:pPr marL="342900" marR="66675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отпечатки листьев; </a:t>
            </a:r>
            <a:endParaRPr lang="ru-RU" dirty="0">
              <a:ea typeface="Calibri"/>
              <a:cs typeface="Times New Roman"/>
            </a:endParaRPr>
          </a:p>
          <a:p>
            <a:pPr marL="342900" marR="66675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рисунки из ладошки; 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оттиск печатками из картофеля; 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рисование мятой бумагой; 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набрызг</a:t>
            </a:r>
            <a:endParaRPr lang="ru-RU" dirty="0">
              <a:ea typeface="Calibri"/>
              <a:cs typeface="Times New Roman"/>
            </a:endParaRPr>
          </a:p>
          <a:p>
            <a:pPr marL="342900" marR="66675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волшебные веревочки. 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308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1273795"/>
            <a:ext cx="4572000" cy="43104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6200" marR="76200" indent="254000" algn="just" fontAlgn="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в старшем дошкольном возрасте дети могу освоить еще более трудные методы и техники: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рисование песком;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рисование зубочисткой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рисование мыльными пузырями; 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кляксография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 трубочкой; 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монотипия пейзажная; 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печать по трафарету; 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монотипия предметная; 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кляксография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обычная; 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рисование нитками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пластилинография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308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2624" y="743712"/>
            <a:ext cx="660806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76200" indent="254000" algn="ctr" fontAlgn="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Каждая из этих техник - это маленькая игра. Их использование позволяет детям чувствовать себя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раскованнее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смелее, непосредственнее, развивает воображение, дает полную свободу для самовыражения.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699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2624" y="743712"/>
            <a:ext cx="6608064" cy="5496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76200" indent="254000" algn="ctr" fontAlgn="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>
                <a:solidFill>
                  <a:prstClr val="black"/>
                </a:solidFill>
                <a:ea typeface="Calibri"/>
                <a:cs typeface="Times New Roman"/>
              </a:rPr>
              <a:t>Центр изо творчества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Для изобразительной деятельности детей подбирается хорошо освещенное место в стороне от играющих детей, где воспитанники в свободное время рисуют, лепят, выполняют аппликационные работы. Этот центр желательно оборудовать выставкой, на которую воспитанники могут самостоятельно прикреплять готовые работы.</a:t>
            </a:r>
            <a:endParaRPr lang="ru-RU" sz="2400" dirty="0">
              <a:ea typeface="Times New Roman"/>
              <a:cs typeface="Times New Roman"/>
            </a:endParaRPr>
          </a:p>
          <a:p>
            <a:pPr marL="76200" marR="76200" indent="254000" algn="ctr" fontAlgn="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sz="32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76200" marR="76200" indent="254000" algn="ctr" fontAlgn="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sz="3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562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02080" y="975360"/>
            <a:ext cx="5229298" cy="1741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dirty="0" smtClean="0">
                <a:solidFill>
                  <a:prstClr val="black"/>
                </a:solidFill>
                <a:ea typeface="Calibri"/>
                <a:cs typeface="Times New Roman"/>
              </a:rPr>
              <a:t>Спасибо за внимание!!!</a:t>
            </a:r>
            <a:endParaRPr lang="ru-RU" sz="4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748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zo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8040893" cy="603067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1323528"/>
            <a:ext cx="6912768" cy="7416824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в десять лет, и в семь, и в пять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 дети любят рисовать.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каждый смело нарисует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всё, что его интересует.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Всё вызывает интерес: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далёкий космос, ближний лес,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цветы, машины, сказки, пляски,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всё нарисуем: были б краски,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 лист бумаги на столе,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 мир в семье и на земле.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В. Берестов.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094" y="1207008"/>
            <a:ext cx="6457124" cy="252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69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97152" y="1036321"/>
            <a:ext cx="5260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/>
                <a:ea typeface="Times New Roman"/>
              </a:rPr>
              <a:t>Девиз </a:t>
            </a:r>
            <a:r>
              <a:rPr lang="ru-RU" sz="4800" dirty="0">
                <a:latin typeface="Times New Roman"/>
                <a:ea typeface="Times New Roman"/>
              </a:rPr>
              <a:t>нетрадиционного рисования: </a:t>
            </a:r>
            <a:endParaRPr lang="ru-RU" sz="4800" dirty="0" smtClean="0">
              <a:latin typeface="Times New Roman"/>
              <a:ea typeface="Times New Roman"/>
            </a:endParaRPr>
          </a:p>
          <a:p>
            <a:r>
              <a:rPr lang="ru-RU" sz="4800" i="1" dirty="0" smtClean="0">
                <a:latin typeface="Times New Roman"/>
                <a:ea typeface="Times New Roman"/>
              </a:rPr>
              <a:t>«</a:t>
            </a:r>
            <a:r>
              <a:rPr lang="ru-RU" sz="4800" i="1" dirty="0">
                <a:latin typeface="Times New Roman"/>
                <a:ea typeface="Times New Roman"/>
              </a:rPr>
              <a:t>Чувствовать – Познавать – Творить»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4669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99616" y="841248"/>
            <a:ext cx="5358384" cy="3874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  <a:cs typeface="Times New Roman"/>
              </a:rPr>
              <a:t>Проведение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НОД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по нетрадиционному рисованию имеет большое значение как для физического, так и для психического развития.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669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7671698__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188640"/>
            <a:ext cx="8208912" cy="6515882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811334"/>
            <a:ext cx="784887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Проведение НОД с использованием нетрадиционных техник:</a:t>
            </a:r>
            <a:endParaRPr lang="ru-RU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Способствует снятию детских страхов; 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Развивает уверенность в своих силах; 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Развивает пространственное мышление; 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 детей свободно выражать свой замысел; 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Побуждает детей к творческим поискам и решениям; 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 детей работать с разнообразным материалом; 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Развивает чувство композиции, ритма,  колорита, 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цветовосприятия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     чувство фактурности и объёмности; 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Развивает мелкую моторику рук; 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Развивает творческие способности, воображение и  полёт фантазии.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время работы дети получают эстетическое удовольствие.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708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0016" y="865632"/>
            <a:ext cx="719328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Использование методик нетрадиционного рисования имеет ряд преимуществ: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Способствует развитию у ребёнка мелкой моторики рук и тактильного восприятия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Пространственной ориентировке на листе бумаги, глазомера и зрительного восприятия, внимания и усидчивости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Уточняют свои представления о цвете, форме, и размере предметов и их частей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Развивается мышление, речь, воображение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Способствует обогащению знаний об окружающем и приобщению к фольклору и литературе, та как темы занятий предусматривают использование загадок, стихов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Волшебное возникновение изображения доставляет детям удовольствие. Вызывает положительные эмоции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Ребёнок видит результат своей деятельности, учится их анализировать и находить им применение.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486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0016" y="865631"/>
            <a:ext cx="7388352" cy="4361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67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Творческие способности развиваются тогда, когда для этого созданы все условия, которые используются в полной мере. Такие условия, как: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широкий подход к решению проблемы;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проявление творчества в художественной деятельности;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атмосфера творчества;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единая позиция педагогов в понимании перспектив развития ребёнка в взаимодействия между ними;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комплексное и системное использование методов и приёмов;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бережное отношение к процессу и результату детской деятельности;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овладение детьми способами изображения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обучение;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индивидуальный подход к каждому ребёнку;</a:t>
            </a:r>
            <a:endParaRPr lang="ru-RU" sz="1400" dirty="0">
              <a:ea typeface="Calibri"/>
              <a:cs typeface="Times New Roman"/>
            </a:endParaRPr>
          </a:p>
          <a:p>
            <a:pPr marL="342900" marR="66675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использование нетрадиционных способов и приёмов изображения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472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02080" y="975360"/>
            <a:ext cx="5229298" cy="2586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atin typeface="Times New Roman"/>
                <a:ea typeface="Times New Roman"/>
                <a:cs typeface="Times New Roman"/>
              </a:rPr>
              <a:t>Техники нетрадиционного рисования</a:t>
            </a:r>
            <a:endParaRPr lang="ru-RU" sz="4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669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521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Эркер</vt:lpstr>
      <vt:lpstr>1_Эркер</vt:lpstr>
      <vt:lpstr>1_Тема Office</vt:lpstr>
      <vt:lpstr>Презентация PowerPoint</vt:lpstr>
      <vt:lpstr>    И в десять лет, и в семь, и в пять Все дети любят рисовать. И каждый смело нарисует всё, что его интересует. Всё вызывает интерес: далёкий космос, ближний лес, цветы, машины, сказки, пляски, всё нарисуем: были б краски, да лист бумаги на столе, да мир в семье и на земле.                         В. Берестов.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PC</cp:lastModifiedBy>
  <cp:revision>26</cp:revision>
  <dcterms:created xsi:type="dcterms:W3CDTF">2013-11-19T05:52:05Z</dcterms:created>
  <dcterms:modified xsi:type="dcterms:W3CDTF">2015-09-04T18:53:54Z</dcterms:modified>
</cp:coreProperties>
</file>