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2" r:id="rId5"/>
    <p:sldId id="264" r:id="rId6"/>
    <p:sldId id="269" r:id="rId7"/>
    <p:sldId id="265" r:id="rId8"/>
    <p:sldId id="271" r:id="rId9"/>
    <p:sldId id="267" r:id="rId10"/>
    <p:sldId id="268" r:id="rId11"/>
    <p:sldId id="266" r:id="rId12"/>
    <p:sldId id="270" r:id="rId13"/>
    <p:sldId id="259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  <a:srgbClr val="CC0000"/>
    <a:srgbClr val="6C0000"/>
    <a:srgbClr val="005000"/>
    <a:srgbClr val="007A00"/>
    <a:srgbClr val="194B32"/>
    <a:srgbClr val="006600"/>
    <a:srgbClr val="753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46" autoAdjust="0"/>
  </p:normalViewPr>
  <p:slideViewPr>
    <p:cSldViewPr>
      <p:cViewPr>
        <p:scale>
          <a:sx n="48" d="100"/>
          <a:sy n="48" d="100"/>
        </p:scale>
        <p:origin x="-2010" y="-5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2CB50-3D56-482A-AEC6-78FD6CF74DDC}" type="datetimeFigureOut">
              <a:rPr lang="ru-RU"/>
              <a:pPr>
                <a:defRPr/>
              </a:pPr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ACA65-8D8F-4155-BA4F-08E3B9E950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85CB1-ED3D-41F3-BFCA-972C95F7DBF5}" type="datetimeFigureOut">
              <a:rPr lang="ru-RU"/>
              <a:pPr>
                <a:defRPr/>
              </a:pPr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AC80A-A731-4981-AA17-36FB839EF0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A0CAB-EA72-4EED-9211-72875EAE2268}" type="datetimeFigureOut">
              <a:rPr lang="ru-RU"/>
              <a:pPr>
                <a:defRPr/>
              </a:pPr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C2319-A6FF-4AA0-87D0-20C64AFBA4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C3612-4F65-45E3-ACDC-753D92D6B58D}" type="datetimeFigureOut">
              <a:rPr lang="ru-RU"/>
              <a:pPr>
                <a:defRPr/>
              </a:pPr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FA5F0-3AB0-406B-A48C-694618F52D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2963D-CBA4-47F9-A227-F4D20643151D}" type="datetimeFigureOut">
              <a:rPr lang="ru-RU"/>
              <a:pPr>
                <a:defRPr/>
              </a:pPr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20040-D366-499C-88E6-7F72A7DB36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DC462-B8A1-4BE1-B303-D291CD0749E0}" type="datetimeFigureOut">
              <a:rPr lang="ru-RU"/>
              <a:pPr>
                <a:defRPr/>
              </a:pPr>
              <a:t>11.10.2015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A1697-5CDF-4016-8EE6-033E35DBDB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65E91-C715-4B15-843D-E3C4E396746E}" type="datetimeFigureOut">
              <a:rPr lang="ru-RU"/>
              <a:pPr>
                <a:defRPr/>
              </a:pPr>
              <a:t>11.10.2015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7FFD3-DF59-48DD-9541-A17AEA8BE3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CF7F8-6D2F-47F3-8411-291AF149F81D}" type="datetimeFigureOut">
              <a:rPr lang="ru-RU"/>
              <a:pPr>
                <a:defRPr/>
              </a:pPr>
              <a:t>11.10.2015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79CA9-BF6E-4121-AAF2-7AC31FD6EC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FC167-F2BC-4224-93D2-BED548B2F796}" type="datetimeFigureOut">
              <a:rPr lang="ru-RU"/>
              <a:pPr>
                <a:defRPr/>
              </a:pPr>
              <a:t>11.10.2015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ECE7A-EADB-4F64-BABB-B8685D7504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E00BE-8C11-4B68-948D-2A5CA1BB0D91}" type="datetimeFigureOut">
              <a:rPr lang="ru-RU"/>
              <a:pPr>
                <a:defRPr/>
              </a:pPr>
              <a:t>11.10.2015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9503D-D223-41E0-A32F-A495A4ACB0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76A98-D253-4F4C-ABFD-397296BE3194}" type="datetimeFigureOut">
              <a:rPr lang="ru-RU"/>
              <a:pPr>
                <a:defRPr/>
              </a:pPr>
              <a:t>11.10.2015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A4924-B631-4A8C-A503-B734B8E2FE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DDF918-6772-47B5-B9DD-2C5134C5DB46}" type="datetimeFigureOut">
              <a:rPr lang="ru-RU"/>
              <a:pPr>
                <a:defRPr/>
              </a:pPr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519290-3EB0-47AA-85CD-2658D8B938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1042988" y="765175"/>
            <a:ext cx="6697662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000" i="1" dirty="0" smtClean="0">
                <a:solidFill>
                  <a:srgbClr val="753805"/>
                </a:solidFill>
                <a:latin typeface="Times New Roman" pitchFamily="18" charset="0"/>
                <a:cs typeface="Times New Roman" pitchFamily="18" charset="0"/>
              </a:rPr>
              <a:t>Развивающая</a:t>
            </a:r>
          </a:p>
          <a:p>
            <a:pPr algn="ctr"/>
            <a:r>
              <a:rPr lang="ru-RU" sz="6000" i="1" dirty="0">
                <a:solidFill>
                  <a:srgbClr val="753805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6000" i="1" dirty="0" smtClean="0">
                <a:solidFill>
                  <a:srgbClr val="753805"/>
                </a:solidFill>
                <a:latin typeface="Times New Roman" pitchFamily="18" charset="0"/>
                <a:cs typeface="Times New Roman" pitchFamily="18" charset="0"/>
              </a:rPr>
              <a:t>редметно-пространственная </a:t>
            </a:r>
            <a:r>
              <a:rPr lang="ru-RU" sz="6000" i="1" dirty="0">
                <a:solidFill>
                  <a:srgbClr val="753805"/>
                </a:solidFill>
                <a:latin typeface="Times New Roman" pitchFamily="18" charset="0"/>
                <a:cs typeface="Times New Roman" pitchFamily="18" charset="0"/>
              </a:rPr>
              <a:t>среда группы </a:t>
            </a:r>
          </a:p>
          <a:p>
            <a:pPr algn="ctr"/>
            <a:r>
              <a:rPr lang="ru-RU" sz="6600" i="1" dirty="0">
                <a:solidFill>
                  <a:srgbClr val="753805"/>
                </a:solidFill>
                <a:latin typeface="Times New Roman" pitchFamily="18" charset="0"/>
                <a:cs typeface="Times New Roman" pitchFamily="18" charset="0"/>
              </a:rPr>
              <a:t>КАРАМЕЛЬКИ</a:t>
            </a:r>
          </a:p>
        </p:txBody>
      </p:sp>
    </p:spTree>
  </p:cSld>
  <p:clrMapOvr>
    <a:masterClrMapping/>
  </p:clrMapOvr>
  <p:transition spd="med" advClick="0" advTm="4000">
    <p:sndAc>
      <p:stSnd loop="1">
        <p:snd r:embed="rId2" name="фунтик1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750" y="476250"/>
            <a:ext cx="8135938" cy="77787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Музыкально-театральный центр</a:t>
            </a:r>
          </a:p>
        </p:txBody>
      </p:sp>
      <p:sp>
        <p:nvSpPr>
          <p:cNvPr id="23554" name="Содержимое 5"/>
          <p:cNvSpPr>
            <a:spLocks noGrp="1"/>
          </p:cNvSpPr>
          <p:nvPr>
            <p:ph idx="4294967295"/>
          </p:nvPr>
        </p:nvSpPr>
        <p:spPr>
          <a:xfrm>
            <a:off x="5219700" y="1484313"/>
            <a:ext cx="3529013" cy="4465637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mtClean="0"/>
              <a:t>Ваш текст.</a:t>
            </a: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1341438"/>
            <a:ext cx="3744913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photofacefun_com_14441568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341438"/>
            <a:ext cx="3743325" cy="48228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4213" y="476250"/>
            <a:ext cx="7775575" cy="77787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кухонный уголок, спаленка,</a:t>
            </a:r>
          </a:p>
        </p:txBody>
      </p:sp>
      <p:sp>
        <p:nvSpPr>
          <p:cNvPr id="21506" name="Содержимое 5"/>
          <p:cNvSpPr>
            <a:spLocks noGrp="1"/>
          </p:cNvSpPr>
          <p:nvPr>
            <p:ph idx="4294967295"/>
          </p:nvPr>
        </p:nvSpPr>
        <p:spPr>
          <a:xfrm>
            <a:off x="5219700" y="1484313"/>
            <a:ext cx="3529013" cy="4465637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mtClean="0"/>
              <a:t>Ваш текст.</a:t>
            </a:r>
          </a:p>
        </p:txBody>
      </p:sp>
      <p:pic>
        <p:nvPicPr>
          <p:cNvPr id="21507" name="Picture 4" descr="IMG_20151005_1221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268413"/>
            <a:ext cx="3743325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IMG_20151005_1219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268413"/>
            <a:ext cx="381635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4213" y="476250"/>
            <a:ext cx="7775575" cy="77787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Центр природы              (наблюдения за погодой)</a:t>
            </a:r>
          </a:p>
        </p:txBody>
      </p:sp>
      <p:sp>
        <p:nvSpPr>
          <p:cNvPr id="24578" name="Содержимое 5"/>
          <p:cNvSpPr>
            <a:spLocks noGrp="1"/>
          </p:cNvSpPr>
          <p:nvPr>
            <p:ph idx="4294967295"/>
          </p:nvPr>
        </p:nvSpPr>
        <p:spPr>
          <a:xfrm>
            <a:off x="5219700" y="1484313"/>
            <a:ext cx="3529013" cy="4465637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mtClean="0"/>
              <a:t>Ваш текст.</a:t>
            </a:r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557338"/>
            <a:ext cx="3671888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557338"/>
            <a:ext cx="3600450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Содержимое 5"/>
          <p:cNvSpPr>
            <a:spLocks noGrp="1"/>
          </p:cNvSpPr>
          <p:nvPr>
            <p:ph idx="1"/>
          </p:nvPr>
        </p:nvSpPr>
        <p:spPr>
          <a:xfrm>
            <a:off x="395288" y="476250"/>
            <a:ext cx="8353425" cy="201612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ru-RU" sz="6000" i="1" smtClean="0">
              <a:solidFill>
                <a:srgbClr val="753805"/>
              </a:solidFill>
            </a:endParaRPr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ru-RU" sz="4000" i="1" smtClean="0">
              <a:solidFill>
                <a:srgbClr val="753805"/>
              </a:solidFill>
            </a:endParaRPr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ru-RU" sz="6000" i="1" smtClean="0">
              <a:solidFill>
                <a:srgbClr val="753805"/>
              </a:solidFill>
            </a:endParaRPr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6000" i="1" smtClean="0">
                <a:solidFill>
                  <a:srgbClr val="753805"/>
                </a:solidFill>
              </a:rPr>
              <a:t>Спасибо за внимание</a:t>
            </a:r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ru-RU" sz="2800" i="1" smtClean="0"/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ru-RU" sz="2800" i="1" smtClean="0"/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ru-RU" sz="2800" i="1" smtClean="0"/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2800" i="1" smtClean="0">
                <a:solidFill>
                  <a:srgbClr val="753805"/>
                </a:solidFill>
              </a:rPr>
              <a:t>Воспитатель д/с 223</a:t>
            </a:r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2800" i="1" smtClean="0">
                <a:solidFill>
                  <a:srgbClr val="753805"/>
                </a:solidFill>
              </a:rPr>
              <a:t>Хлапова Любовь Викторовна</a:t>
            </a:r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ru-RU" sz="2800" b="1" i="1" smtClean="0">
              <a:solidFill>
                <a:srgbClr val="753805"/>
              </a:solidFill>
            </a:endParaRPr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endParaRPr lang="ru-RU" sz="1400" b="1" i="1" smtClean="0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500563" y="476250"/>
            <a:ext cx="4319587" cy="208915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Центр </a:t>
            </a:r>
            <a:br>
              <a:rPr lang="ru-RU" sz="400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патриотического воспитания</a:t>
            </a:r>
          </a:p>
        </p:txBody>
      </p:sp>
      <p:pic>
        <p:nvPicPr>
          <p:cNvPr id="14342" name="Picture 6" descr="photofacefun_com_14441537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2708275"/>
            <a:ext cx="3743325" cy="3340100"/>
          </a:xfrm>
          <a:prstGeom prst="rect">
            <a:avLst/>
          </a:prstGeom>
          <a:noFill/>
        </p:spPr>
      </p:pic>
      <p:pic>
        <p:nvPicPr>
          <p:cNvPr id="14344" name="Picture 8" descr="photofacefun_com_14441541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692150"/>
            <a:ext cx="3624263" cy="54006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932363" y="765175"/>
            <a:ext cx="3527425" cy="2087563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Центр познавательного развития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836613"/>
            <a:ext cx="3744912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P10104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141663"/>
            <a:ext cx="3600450" cy="301466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787900" y="476250"/>
            <a:ext cx="3960813" cy="2016125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Центр развития речи,         книжный уголок </a:t>
            </a:r>
          </a:p>
        </p:txBody>
      </p:sp>
      <p:pic>
        <p:nvPicPr>
          <p:cNvPr id="15365" name="Picture 5" descr="photofacefun_com_14441545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692150"/>
            <a:ext cx="3743325" cy="5516563"/>
          </a:xfrm>
          <a:prstGeom prst="rect">
            <a:avLst/>
          </a:prstGeom>
          <a:noFill/>
        </p:spPr>
      </p:pic>
      <p:pic>
        <p:nvPicPr>
          <p:cNvPr id="15366" name="Picture 6" descr="photofacefun_com_14441550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2492375"/>
            <a:ext cx="3743325" cy="37099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356100" y="908050"/>
            <a:ext cx="4319588" cy="18002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Центр самостоятельной деятельности</a:t>
            </a:r>
          </a:p>
        </p:txBody>
      </p:sp>
      <p:pic>
        <p:nvPicPr>
          <p:cNvPr id="17414" name="Picture 6" descr="IMG_20151006_1447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068638"/>
            <a:ext cx="3986212" cy="3168650"/>
          </a:xfrm>
          <a:prstGeom prst="rect">
            <a:avLst/>
          </a:prstGeom>
          <a:noFill/>
        </p:spPr>
      </p:pic>
      <p:pic>
        <p:nvPicPr>
          <p:cNvPr id="17415" name="Picture 7" descr="photofacefun_com_14441555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620713"/>
            <a:ext cx="3671888" cy="5616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4213" y="476250"/>
            <a:ext cx="7775575" cy="77787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Игровой уголок (с игрушками и строительным материалом) ,</a:t>
            </a:r>
          </a:p>
        </p:txBody>
      </p:sp>
      <p:sp>
        <p:nvSpPr>
          <p:cNvPr id="19458" name="Содержимое 5"/>
          <p:cNvSpPr>
            <a:spLocks noGrp="1"/>
          </p:cNvSpPr>
          <p:nvPr>
            <p:ph idx="4294967295"/>
          </p:nvPr>
        </p:nvSpPr>
        <p:spPr>
          <a:xfrm>
            <a:off x="5219700" y="1484313"/>
            <a:ext cx="3529013" cy="4465637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mtClean="0"/>
              <a:t>Ваш текст.</a:t>
            </a:r>
          </a:p>
        </p:txBody>
      </p:sp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628775"/>
            <a:ext cx="7561262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 descr="IMG_20151005_1306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836613"/>
            <a:ext cx="424815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P10103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3357563"/>
            <a:ext cx="4103687" cy="29368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4213" y="476250"/>
            <a:ext cx="7775575" cy="77787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больница, уголок дежурства,</a:t>
            </a:r>
          </a:p>
        </p:txBody>
      </p:sp>
      <p:sp>
        <p:nvSpPr>
          <p:cNvPr id="20482" name="Содержимое 5"/>
          <p:cNvSpPr>
            <a:spLocks noGrp="1"/>
          </p:cNvSpPr>
          <p:nvPr>
            <p:ph idx="4294967295"/>
          </p:nvPr>
        </p:nvSpPr>
        <p:spPr>
          <a:xfrm>
            <a:off x="5219700" y="1484313"/>
            <a:ext cx="3529013" cy="4465637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mtClean="0"/>
              <a:t>Ваш текст.</a:t>
            </a:r>
          </a:p>
        </p:txBody>
      </p:sp>
      <p:pic>
        <p:nvPicPr>
          <p:cNvPr id="20483" name="Picture 4" descr="IMG_20150924_140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341438"/>
            <a:ext cx="3671888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photofacefun_com_14441570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341438"/>
            <a:ext cx="3600450" cy="48244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4213" y="476250"/>
            <a:ext cx="7775575" cy="77787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спортивный уголок</a:t>
            </a:r>
          </a:p>
        </p:txBody>
      </p:sp>
      <p:sp>
        <p:nvSpPr>
          <p:cNvPr id="22530" name="Содержимое 5"/>
          <p:cNvSpPr>
            <a:spLocks noGrp="1"/>
          </p:cNvSpPr>
          <p:nvPr>
            <p:ph idx="4294967295"/>
          </p:nvPr>
        </p:nvSpPr>
        <p:spPr>
          <a:xfrm>
            <a:off x="5219700" y="1484313"/>
            <a:ext cx="3529013" cy="4465637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mtClean="0"/>
              <a:t>Ваш текст.</a:t>
            </a:r>
          </a:p>
        </p:txBody>
      </p:sp>
      <p:pic>
        <p:nvPicPr>
          <p:cNvPr id="22531" name="Picture 4" descr="IMG_20151005_1217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1875" y="1341438"/>
            <a:ext cx="3617913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photofacefun_com_14441566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341438"/>
            <a:ext cx="3600450" cy="49260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1055</TotalTime>
  <Words>76</Words>
  <Application>Microsoft Office PowerPoint</Application>
  <PresentationFormat>Экран (4:3)</PresentationFormat>
  <Paragraphs>28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Центр  патриотического воспитания</vt:lpstr>
      <vt:lpstr>Центр познавательного развития</vt:lpstr>
      <vt:lpstr>Центр развития речи,         книжный уголок </vt:lpstr>
      <vt:lpstr>Центр самостоятельной деятельности</vt:lpstr>
      <vt:lpstr>Игровой уголок (с игрушками и строительным материалом) ,</vt:lpstr>
      <vt:lpstr>Презентация PowerPoint</vt:lpstr>
      <vt:lpstr>больница, уголок дежурства,</vt:lpstr>
      <vt:lpstr>спортивный уголок</vt:lpstr>
      <vt:lpstr>Музыкально-театральный центр</vt:lpstr>
      <vt:lpstr>кухонный уголок, спаленка,</vt:lpstr>
      <vt:lpstr>Центр природы              (наблюдения за погодой)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PC</cp:lastModifiedBy>
  <cp:revision>34</cp:revision>
  <dcterms:created xsi:type="dcterms:W3CDTF">2014-08-08T16:01:14Z</dcterms:created>
  <dcterms:modified xsi:type="dcterms:W3CDTF">2015-10-11T14:19:56Z</dcterms:modified>
</cp:coreProperties>
</file>