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0"/>
  </p:notesMasterIdLst>
  <p:sldIdLst>
    <p:sldId id="261" r:id="rId3"/>
    <p:sldId id="256" r:id="rId4"/>
    <p:sldId id="258" r:id="rId5"/>
    <p:sldId id="27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4" r:id="rId17"/>
    <p:sldId id="288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>
        <p:scale>
          <a:sx n="81" d="100"/>
          <a:sy n="81" d="100"/>
        </p:scale>
        <p:origin x="-8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907F9-E410-414B-B063-4AB913CB0D3D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42AC4-5084-42D8-B6EC-D8F74AACA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7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7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68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3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55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9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44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7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23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12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7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9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7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9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9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1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6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A0BD-E8D4-4185-9AB0-B4B16BACBBB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8454" r="12264" b="20883"/>
          <a:stretch/>
        </p:blipFill>
        <p:spPr>
          <a:xfrm>
            <a:off x="323528" y="404664"/>
            <a:ext cx="8499093" cy="6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«Юный автомобилист»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 для мальчиков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678024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«Маленькие конструкторы»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612227" cy="49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Музыкально-театральный центр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-23854" y="1196752"/>
            <a:ext cx="5517826" cy="3523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4"/>
          <a:stretch/>
        </p:blipFill>
        <p:spPr>
          <a:xfrm>
            <a:off x="5493972" y="2636912"/>
            <a:ext cx="359203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3616"/>
          <a:stretch/>
        </p:blipFill>
        <p:spPr>
          <a:xfrm>
            <a:off x="3419872" y="4562276"/>
            <a:ext cx="38100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Центр творчества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1397719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Центр развития речи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5299" r="9926"/>
          <a:stretch/>
        </p:blipFill>
        <p:spPr>
          <a:xfrm>
            <a:off x="1691680" y="1268760"/>
            <a:ext cx="5760640" cy="533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4168" y="1412776"/>
            <a:ext cx="3059832" cy="15121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Уголок уединения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4734527" cy="63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Уголок природы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-1136" b="6061"/>
          <a:stretch/>
        </p:blipFill>
        <p:spPr>
          <a:xfrm>
            <a:off x="1476817" y="1844824"/>
            <a:ext cx="619036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187220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8454" r="12264" b="20883"/>
          <a:stretch/>
        </p:blipFill>
        <p:spPr>
          <a:xfrm>
            <a:off x="1691680" y="2391152"/>
            <a:ext cx="5616624" cy="4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424936" cy="39604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Развивающая предметно-пространственная среда</a:t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 младшей группы «А» «ЗВЁЗДОЧКИ»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С вами рады работать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7920880" cy="3024336"/>
          </a:xfrm>
        </p:spPr>
        <p:txBody>
          <a:bodyPr>
            <a:normAutofit fontScale="92500" lnSpcReduction="2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Воспитатели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Анисимова </a:t>
            </a:r>
            <a:r>
              <a:rPr lang="ru-RU" sz="4000" b="1" dirty="0" smtClean="0">
                <a:solidFill>
                  <a:srgbClr val="FFFF00"/>
                </a:solidFill>
              </a:rPr>
              <a:t>Светлана Юрьевна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Гладышева Светлана </a:t>
            </a:r>
            <a:r>
              <a:rPr lang="ru-RU" sz="4000" b="1" dirty="0" smtClean="0">
                <a:solidFill>
                  <a:srgbClr val="FFFF00"/>
                </a:solidFill>
              </a:rPr>
              <a:t>Сергеевна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Младший воспитатель 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r>
              <a:rPr lang="ru-RU" sz="4000" b="1" dirty="0" smtClean="0">
                <a:solidFill>
                  <a:srgbClr val="FFFF00"/>
                </a:solidFill>
              </a:rPr>
              <a:t>Козина Оксана Николаевна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768752" cy="50765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физического развития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самостоятельной деятельности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28800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самостоятельной деятельности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7" y="1556792"/>
            <a:ext cx="678024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познавательной активности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" y="1268760"/>
            <a:ext cx="4704523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32" y="1484784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сюжетно-ролевых игр: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магазин, больница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60" y="1700808"/>
            <a:ext cx="4637440" cy="3478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284984"/>
            <a:ext cx="420934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Центр сюжетно-ролевых игр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САЛОН КРАСОТЫ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610798"/>
            <a:ext cx="6648739" cy="4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5E9D54D-C989-4CA2-BE20-BC774520F0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со звездами</Template>
  <TotalTime>94</TotalTime>
  <Words>82</Words>
  <Application>Microsoft Office PowerPoint</Application>
  <PresentationFormat>Экран (4:3)</PresentationFormat>
  <Paragraphs>38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Развивающая предметно-пространственная среда 2 младшей группы «А» «ЗВЁЗДОЧКИ»</vt:lpstr>
      <vt:lpstr>С вами рады работать</vt:lpstr>
      <vt:lpstr>Центр физического развития</vt:lpstr>
      <vt:lpstr>Центр самостоятельной деятельности</vt:lpstr>
      <vt:lpstr>Центр самостоятельной деятельности</vt:lpstr>
      <vt:lpstr>Центр познавательной активности</vt:lpstr>
      <vt:lpstr>Центр сюжетно-ролевых игр: магазин, больница</vt:lpstr>
      <vt:lpstr>Центр сюжетно-ролевых игр САЛОН КРАСОТЫ</vt:lpstr>
      <vt:lpstr>Центр «Юный автомобилист»  для мальчиков</vt:lpstr>
      <vt:lpstr>Центр «Маленькие конструкторы»</vt:lpstr>
      <vt:lpstr>Музыкально-театральный центр</vt:lpstr>
      <vt:lpstr> Центр творчества</vt:lpstr>
      <vt:lpstr> Центр развития речи</vt:lpstr>
      <vt:lpstr>Уголок уединения</vt:lpstr>
      <vt:lpstr>Уголок природы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 группа «ЗВЁЗДОЧКИ»</dc:title>
  <dc:creator>Svetlana Anisimova</dc:creator>
  <cp:keywords/>
  <cp:lastModifiedBy>PC</cp:lastModifiedBy>
  <cp:revision>10</cp:revision>
  <dcterms:created xsi:type="dcterms:W3CDTF">2015-10-05T14:37:08Z</dcterms:created>
  <dcterms:modified xsi:type="dcterms:W3CDTF">2015-10-11T14:20:52Z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TC300078339990</vt:lpwstr>
  </property>
</Properties>
</file>