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77" r:id="rId13"/>
    <p:sldId id="275" r:id="rId14"/>
    <p:sldId id="276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D835964-65F4-4252-87CD-84948A5DBC31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7DEFDA-CE63-4487-BD06-8080D9699E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comb dir="vert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628801"/>
            <a:ext cx="8458200" cy="165618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 «Росинки»</a:t>
            </a:r>
            <a:b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(Вторая младшая «Б»)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06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Всё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! Нет просрочки!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Образец торговой точки!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temp\Desktop\росинки\DSC_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12976"/>
            <a:ext cx="4604048" cy="34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temp\Desktop\росинки\DSC_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emp\Desktop\росинки\DSC_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6300" y="-8915400"/>
            <a:ext cx="5400000" cy="7200000"/>
          </a:xfrm>
          <a:prstGeom prst="rect">
            <a:avLst/>
          </a:prstGeom>
          <a:noFill/>
        </p:spPr>
      </p:pic>
      <p:pic>
        <p:nvPicPr>
          <p:cNvPr id="13315" name="Picture 3" descr="C:\Users\temp\Desktop\росинки\DSC_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816424" cy="50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1484784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сегодня парикмахер?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Разрешите, буду я.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вам сделаю прическу,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Например, как у меня.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Перед зеркалом садитесь.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накидку завяжу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И, конечно, первым делом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Аккуратно причешу.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emp\Desktop\росинки\DSC_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36912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Ах, вы куклы- замарашки,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испачкали рубашки?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чулочки, и носочки.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же вам не стыдно, дочки?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Снова целый день стирать,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Даже некогда играть!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temp\Desktop\росинки\DSC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1703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99592" y="188640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Есть конфорки, много ручек,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внутри - духовка.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Гору сладких вкусных штучек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Испечем мы ловко!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temp\Desktop\росинки\DSC_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916832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temp\Desktop\росинки\DSC_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501008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 колеса четыре дня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Стоит машина у меня.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Весь кузов у нее помят,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А фары больше не горят…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temp\Desktop\росинки\DSC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emp\Desktop\росинки\DSC_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708920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temp\Desktop\росинки\DSC_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 десять лет, и в семь, и в пять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дети любят рисовать.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каждый смело нарисует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Все, что его интересует…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emp\Desktop\росинки\DSC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4187424" cy="314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temp\Desktop\росинки\DSC_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1268760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Движеньем полон город-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Бегут машины в ряд,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Цветные светофоры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день, и ночь горят…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83671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Знать страну и город свой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гордиться ими,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Помогает очень нам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Уголок России!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emp\Desktop\росинки\DSC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6300" y="-8915400"/>
            <a:ext cx="5400000" cy="7200000"/>
          </a:xfrm>
          <a:prstGeom prst="rect">
            <a:avLst/>
          </a:prstGeom>
          <a:noFill/>
        </p:spPr>
      </p:pic>
      <p:pic>
        <p:nvPicPr>
          <p:cNvPr id="10243" name="Picture 3" descr="C:\Users\temp\Desktop\росинки\DSC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44008" y="1556792"/>
            <a:ext cx="4499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До, ре, ми, фа, соль, ля, си.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Сколько клавиш посмотри: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Чёрные и белые-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ним пальцы бегают.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Ксилофон: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Дин-дон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дин-дон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-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Слышен нежный перезвон.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брусочкам бью,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дин-дон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Создаю мелодий звон.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emp\Desktop\росинки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6300" y="-8915400"/>
            <a:ext cx="5400000" cy="7200000"/>
          </a:xfrm>
          <a:prstGeom prst="rect">
            <a:avLst/>
          </a:prstGeom>
          <a:noFill/>
        </p:spPr>
      </p:pic>
      <p:pic>
        <p:nvPicPr>
          <p:cNvPr id="11267" name="Picture 3" descr="C:\Users\temp\Desktop\росинки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6300" y="-8915400"/>
            <a:ext cx="5400000" cy="7200000"/>
          </a:xfrm>
          <a:prstGeom prst="rect">
            <a:avLst/>
          </a:prstGeom>
          <a:noFill/>
        </p:spPr>
      </p:pic>
      <p:pic>
        <p:nvPicPr>
          <p:cNvPr id="11268" name="Picture 4" descr="C:\Users\temp\Desktop\росинки\DSC_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4048" y="1340768"/>
            <a:ext cx="3888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здоровым быть сполна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Физкультура всем нужна.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начала по порядку-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Утром сделаем зарядку!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Будем вместе мы играть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Бегать, прыгать и скакать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Чтобы было веселее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Мяч возьмем мы поскорее.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emp\Desktop\росинки\DSC_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4032448" cy="537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60032" y="2132856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Превращается рука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 котёнка, и в щенка.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рука артисткой стала,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Нужно очень-очень мало: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Специальные перчатки,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Ум, талант –  и всё в порядке!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764704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Каждый ребенок получит здесь ласку,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Каждого встретят тепло и уют.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Каждую девочку, каждого мальчика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Здесь уважают, любят и ждут!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emp\Desktop\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80928"/>
            <a:ext cx="5472608" cy="362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60848"/>
            <a:ext cx="5976664" cy="448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63688" y="404664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Строим дом многоэтажный,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Ряд за рядом выше башня.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Стала очень высока-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Достает до потолка.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332656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Группу всю мы показали,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себе Вам  рассказали.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Рады будем видеть Вас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Каждый день и каждый час.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temp\Desktop\DSC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temp\Desktop\DSC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060848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56490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208912" cy="311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расскажет обо всём: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Отчего бывает гром,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работают заводы,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какие там станки,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о том, как садоводы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Разбивают цветники.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про север, и про юг,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про всё, что есть вокруг…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4008" y="3429000"/>
            <a:ext cx="4499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Бубягина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Екатерина Владимировна,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Королёва Анна Ивановна </a:t>
            </a:r>
          </a:p>
          <a:p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Младший воспитатель: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Зироян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Роза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Петросовна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temp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41171"/>
            <a:ext cx="3600399" cy="325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раздевалке шкафчики.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них пальто и шарфики,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Туфли, шапочки, ботинки,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на шкафчиках картинки.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temp\Desktop\росинки\DSC_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432048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emp\Desktop\росинки\DSC_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36912"/>
            <a:ext cx="410445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картинки разные сами рисовали.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Их  над полотенцами сами размещали.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Полотенце Олино Саша не возьмет,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птичкой он не спутает синий самолет…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temp\Desktop\росинки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5400600" cy="405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238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Много игрушек в детском саду,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Наши игрушки стоят на виду: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 в сапогах, длинноухие зайки,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барабан, и балалайки.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Куклы нарядные в косах сидят,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Куклы на зайцев и мишек глядят.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432048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Здесь на полочке уют: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Книжки добрые живут!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temp\Desktop\росинки\DSC_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516232" cy="4887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Уберем игрушки,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Приляжем на подушку,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закроем глазки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нам приснятся сказки!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temp\Desktop\росинки\DSC_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780928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temp\Desktop\росинки\DSC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728525" cy="354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детском садике детишки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такие шалунишки!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прогулку вышли дети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Нет дружней ребят на свете!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temp\Desktop\росинки\DSC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04864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temp\Desktop\росинки\DSC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temp\Desktop\росинки\DSC_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861048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297</TotalTime>
  <Words>546</Words>
  <Application>Microsoft Office PowerPoint</Application>
  <PresentationFormat>Экран (4:3)</PresentationFormat>
  <Paragraphs>111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Группа «Росинки» (Вторая младшая «Б»)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temp</dc:creator>
  <cp:lastModifiedBy>temp</cp:lastModifiedBy>
  <cp:revision>31</cp:revision>
  <dcterms:created xsi:type="dcterms:W3CDTF">2015-10-05T11:09:14Z</dcterms:created>
  <dcterms:modified xsi:type="dcterms:W3CDTF">2015-10-06T09:46:18Z</dcterms:modified>
</cp:coreProperties>
</file>